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8"/>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79" r:id="rId20"/>
    <p:sldId id="296" r:id="rId21"/>
    <p:sldId id="285" r:id="rId22"/>
    <p:sldId id="286" r:id="rId23"/>
    <p:sldId id="287" r:id="rId24"/>
    <p:sldId id="288" r:id="rId25"/>
    <p:sldId id="299" r:id="rId26"/>
    <p:sldId id="289" r:id="rId27"/>
    <p:sldId id="290" r:id="rId28"/>
    <p:sldId id="291" r:id="rId29"/>
    <p:sldId id="294" r:id="rId30"/>
    <p:sldId id="297" r:id="rId31"/>
    <p:sldId id="298" r:id="rId32"/>
    <p:sldId id="306" r:id="rId33"/>
    <p:sldId id="300" r:id="rId34"/>
    <p:sldId id="301" r:id="rId35"/>
    <p:sldId id="302" r:id="rId36"/>
    <p:sldId id="307" r:id="rId37"/>
    <p:sldId id="304" r:id="rId38"/>
    <p:sldId id="313" r:id="rId39"/>
    <p:sldId id="305" r:id="rId40"/>
    <p:sldId id="314" r:id="rId41"/>
    <p:sldId id="315" r:id="rId42"/>
    <p:sldId id="317" r:id="rId43"/>
    <p:sldId id="320" r:id="rId44"/>
    <p:sldId id="321" r:id="rId45"/>
    <p:sldId id="318" r:id="rId46"/>
    <p:sldId id="322"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87" d="100"/>
          <a:sy n="187" d="100"/>
        </p:scale>
        <p:origin x="900"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a:p>
        </p:txBody>
      </p:sp>
    </p:spTree>
    <p:extLst>
      <p:ext uri="{BB962C8B-B14F-4D97-AF65-F5344CB8AC3E}">
        <p14:creationId xmlns:p14="http://schemas.microsoft.com/office/powerpoint/2010/main" val="362646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228600" y="2093682"/>
            <a:ext cx="8591550" cy="1925868"/>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228600" y="4216386"/>
            <a:ext cx="8591550" cy="717564"/>
          </a:xfrm>
          <a:prstGeom prst="rect">
            <a:avLst/>
          </a:prstGeom>
          <a:ln w="76200">
            <a:solidFill>
              <a:srgbClr val="4F81BD"/>
            </a:solidFill>
          </a:ln>
        </p:spPr>
      </p:pic>
      <p:pic>
        <p:nvPicPr>
          <p:cNvPr id="3" name="Picture 2">
            <a:extLst>
              <a:ext uri="{FF2B5EF4-FFF2-40B4-BE49-F238E27FC236}">
                <a16:creationId xmlns:a16="http://schemas.microsoft.com/office/drawing/2014/main" id="{550762B8-C67E-4243-BC6D-A4E3A6CC71B2}"/>
              </a:ext>
            </a:extLst>
          </p:cNvPr>
          <p:cNvPicPr>
            <a:picLocks noChangeAspect="1"/>
          </p:cNvPicPr>
          <p:nvPr/>
        </p:nvPicPr>
        <p:blipFill>
          <a:blip r:embed="rId5"/>
          <a:stretch>
            <a:fillRect/>
          </a:stretch>
        </p:blipFill>
        <p:spPr>
          <a:xfrm>
            <a:off x="228600" y="723900"/>
            <a:ext cx="8591550" cy="1162050"/>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r="84483" b="48215"/>
          <a:stretch/>
        </p:blipFill>
        <p:spPr>
          <a:xfrm>
            <a:off x="1981200" y="3314699"/>
            <a:ext cx="1950310" cy="1346151"/>
          </a:xfrm>
          <a:prstGeom prst="rect">
            <a:avLst/>
          </a:prstGeom>
          <a:ln w="76200">
            <a:solidFill>
              <a:schemeClr val="accent1"/>
            </a:solidFill>
          </a:ln>
        </p:spPr>
      </p:pic>
      <p:pic>
        <p:nvPicPr>
          <p:cNvPr id="6" name="Picture 5">
            <a:extLst>
              <a:ext uri="{FF2B5EF4-FFF2-40B4-BE49-F238E27FC236}">
                <a16:creationId xmlns:a16="http://schemas.microsoft.com/office/drawing/2014/main" id="{AD578025-8278-4F5D-806D-BCD7D6250231}"/>
              </a:ext>
            </a:extLst>
          </p:cNvPr>
          <p:cNvPicPr>
            <a:picLocks noChangeAspect="1"/>
          </p:cNvPicPr>
          <p:nvPr/>
        </p:nvPicPr>
        <p:blipFill rotWithShape="1">
          <a:blip r:embed="rId4"/>
          <a:srcRect b="26627"/>
          <a:stretch/>
        </p:blipFill>
        <p:spPr>
          <a:xfrm>
            <a:off x="4269058" y="1047750"/>
            <a:ext cx="3813717" cy="3773944"/>
          </a:xfrm>
          <a:prstGeom prst="rect">
            <a:avLst/>
          </a:prstGeom>
        </p:spPr>
      </p:pic>
      <p:pic>
        <p:nvPicPr>
          <p:cNvPr id="9" name="Picture 8">
            <a:extLst>
              <a:ext uri="{FF2B5EF4-FFF2-40B4-BE49-F238E27FC236}">
                <a16:creationId xmlns:a16="http://schemas.microsoft.com/office/drawing/2014/main" id="{0D30054B-DDD3-45BC-846D-59D052792DA7}"/>
              </a:ext>
            </a:extLst>
          </p:cNvPr>
          <p:cNvPicPr>
            <a:picLocks noChangeAspect="1"/>
          </p:cNvPicPr>
          <p:nvPr/>
        </p:nvPicPr>
        <p:blipFill rotWithShape="1">
          <a:blip r:embed="rId4"/>
          <a:srcRect t="97407" b="159"/>
          <a:stretch/>
        </p:blipFill>
        <p:spPr>
          <a:xfrm>
            <a:off x="4269058" y="4772716"/>
            <a:ext cx="3811859" cy="125178"/>
          </a:xfrm>
          <a:prstGeom prst="rect">
            <a:avLst/>
          </a:prstGeom>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5"/>
          <a:stretch>
            <a:fillRect/>
          </a:stretch>
        </p:blipFill>
        <p:spPr>
          <a:xfrm>
            <a:off x="4347117" y="3314699"/>
            <a:ext cx="3581400" cy="1506995"/>
          </a:xfrm>
          <a:prstGeom prst="rect">
            <a:avLst/>
          </a:prstGeom>
        </p:spPr>
      </p:pic>
    </p:spTree>
    <p:extLst>
      <p:ext uri="{BB962C8B-B14F-4D97-AF65-F5344CB8AC3E}">
        <p14:creationId xmlns:p14="http://schemas.microsoft.com/office/powerpoint/2010/main" val="118732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5B17D-AA86-491B-B38E-80094EC88734}"/>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213289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5054</TotalTime>
  <Words>4189</Words>
  <Application>Microsoft Office PowerPoint</Application>
  <PresentationFormat>On-screen Show (16:9)</PresentationFormat>
  <Paragraphs>374</Paragraphs>
  <Slides>45</Slides>
  <Notes>34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45</vt:i4>
      </vt:variant>
    </vt:vector>
  </HeadingPairs>
  <TitlesOfParts>
    <vt:vector size="50"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404</cp:revision>
  <dcterms:created xsi:type="dcterms:W3CDTF">2016-08-03T12:57:37Z</dcterms:created>
  <dcterms:modified xsi:type="dcterms:W3CDTF">2018-10-03T02:34:31Z</dcterms:modified>
</cp:coreProperties>
</file>